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5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</p:sldIdLst>
  <p:sldSz cy="5143500" cx="9144000"/>
  <p:notesSz cx="6858000" cy="9144000"/>
  <p:embeddedFontLst>
    <p:embeddedFont>
      <p:font typeface="Helvetica Neue"/>
      <p:regular r:id="rId11"/>
      <p:bold r:id="rId12"/>
      <p:italic r:id="rId13"/>
      <p:boldItalic r:id="rId14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HelveticaNeue-regular.fntdata"/><Relationship Id="rId10" Type="http://schemas.openxmlformats.org/officeDocument/2006/relationships/slide" Target="slides/slide5.xml"/><Relationship Id="rId13" Type="http://schemas.openxmlformats.org/officeDocument/2006/relationships/font" Target="fonts/HelveticaNeue-italic.fntdata"/><Relationship Id="rId12" Type="http://schemas.openxmlformats.org/officeDocument/2006/relationships/font" Target="fonts/HelveticaNeue-bold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font" Target="fonts/HelveticaNeue-bold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38f10b4d0c6_0_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38f10b4d0c6_0_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g35d4f4ffb9d_0_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g35d4f4ffb9d_0_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g35d4f4ffb9d_0_1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0" name="Google Shape;70;g35d4f4ffb9d_0_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g35d4f4ffb9d_0_2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8" name="Google Shape;78;g35d4f4ffb9d_0_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g35d4f4ffb9d_0_3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6" name="Google Shape;86;g35d4f4ffb9d_0_3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3.png"/><Relationship Id="rId4" Type="http://schemas.openxmlformats.org/officeDocument/2006/relationships/image" Target="../media/image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.png"/><Relationship Id="rId4" Type="http://schemas.openxmlformats.org/officeDocument/2006/relationships/image" Target="../media/image1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3.png"/><Relationship Id="rId4" Type="http://schemas.openxmlformats.org/officeDocument/2006/relationships/image" Target="../media/image1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3.png"/><Relationship Id="rId4" Type="http://schemas.openxmlformats.org/officeDocument/2006/relationships/image" Target="../media/image1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3.png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457200" y="457975"/>
            <a:ext cx="8229600" cy="1662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b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 Just Peace</a:t>
            </a:r>
            <a:endParaRPr b="1" sz="4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1024575" y="2736775"/>
            <a:ext cx="8086500" cy="129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Words: Timothy L. Anderson</a:t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Music: Timothy L. Anderson</a:t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Google Shape;63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5" name="Google Shape;65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6" name="Google Shape;66;p14"/>
          <p:cNvSpPr txBox="1"/>
          <p:nvPr/>
        </p:nvSpPr>
        <p:spPr>
          <a:xfrm>
            <a:off x="801850" y="1294200"/>
            <a:ext cx="8310900" cy="255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Peace is not the silence after battle</a:t>
            </a:r>
            <a:b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When the vanquished live their lives in fear.</a:t>
            </a:r>
            <a:b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Peace comes when we nurture care for others,</a:t>
            </a:r>
            <a:b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Find humanity behind their tears.</a:t>
            </a:r>
            <a:endParaRPr b="1" sz="2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67" name="Google Shape;67;p14"/>
          <p:cNvSpPr txBox="1"/>
          <p:nvPr/>
        </p:nvSpPr>
        <p:spPr>
          <a:xfrm>
            <a:off x="0" y="0"/>
            <a:ext cx="3000000" cy="3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75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Timothy L. Anderson</a:t>
            </a:r>
            <a:endParaRPr b="1" sz="750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2" name="Google Shape;72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3" name="Google Shape;73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4" name="Google Shape;74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75" name="Google Shape;75;p15"/>
          <p:cNvSpPr txBox="1"/>
          <p:nvPr/>
        </p:nvSpPr>
        <p:spPr>
          <a:xfrm>
            <a:off x="801850" y="1294200"/>
            <a:ext cx="8310900" cy="255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Peace is not a quiet resignation</a:t>
            </a:r>
            <a:endParaRPr b="1" sz="2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In the face of anguish and despair.</a:t>
            </a:r>
            <a:endParaRPr b="1" sz="2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Peace comes when we lend our voice to others,</a:t>
            </a:r>
            <a:endParaRPr b="1" sz="2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Lifting up their suff’ring and their cares.</a:t>
            </a:r>
            <a:endParaRPr b="1" sz="2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0" name="Google Shape;80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81" name="Google Shape;81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2" name="Google Shape;82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83" name="Google Shape;83;p16"/>
          <p:cNvSpPr txBox="1"/>
          <p:nvPr/>
        </p:nvSpPr>
        <p:spPr>
          <a:xfrm>
            <a:off x="801850" y="1294200"/>
            <a:ext cx="8342100" cy="255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Peace is not an ordered way of living</a:t>
            </a:r>
            <a:endParaRPr b="1" sz="2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R</a:t>
            </a: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ealized through systems that oppress.</a:t>
            </a:r>
            <a:endParaRPr b="1" sz="2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Peace comes when we foster means to flourish,</a:t>
            </a:r>
            <a:endParaRPr b="1" sz="2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Giving ways for all goods to possess.</a:t>
            </a:r>
            <a:endParaRPr b="1" sz="2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8" name="Google Shape;88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89" name="Google Shape;89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90" name="Google Shape;90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91" name="Google Shape;91;p17"/>
          <p:cNvSpPr txBox="1"/>
          <p:nvPr/>
        </p:nvSpPr>
        <p:spPr>
          <a:xfrm>
            <a:off x="801850" y="1294200"/>
            <a:ext cx="8342100" cy="255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Peace is not mere tolerance of others,</a:t>
            </a:r>
            <a:endParaRPr b="1" sz="2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</a:t>
            </a: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hoosing to ignore and not engage.</a:t>
            </a:r>
            <a:endParaRPr b="1" sz="2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Peace comes when we see in one another</a:t>
            </a:r>
            <a:endParaRPr b="1" sz="2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Neighbors all in life from age to age.</a:t>
            </a:r>
            <a:endParaRPr b="1" sz="2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